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701971-5423-41F0-8187-1D6E74E985D5}" type="datetimeFigureOut">
              <a:rPr lang="ru-RU" smtClean="0"/>
              <a:t>30.04.2019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7EC2E6-645D-438F-9399-C0567C84A8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5832648"/>
          </a:xfrm>
        </p:spPr>
        <p:txBody>
          <a:bodyPr/>
          <a:lstStyle/>
          <a:p>
            <a:pPr algn="ctr"/>
            <a:r>
              <a:rPr lang="ru-RU" dirty="0" smtClean="0"/>
              <a:t>Классификация чрезвычайных ситуаций природного и техногенного характера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75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96944" cy="626469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Чрезвычайная ситуация (ЧС) </a:t>
            </a:r>
            <a:r>
              <a:rPr lang="ru-RU" sz="3600" dirty="0" smtClean="0"/>
              <a:t>– это нарушение нормальных условий жизнедеятельности людей на определенной территории, вызванное аварией, катастрофой, стихийным или экологическим бедствием, в результате которых возникает угроза жизни и здоровью, наносится ущерб имуществу населения и окружающей природной среде.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25616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352927" cy="612067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 smtClean="0"/>
              <a:t>Катастрофа</a:t>
            </a:r>
            <a:r>
              <a:rPr lang="ru-RU" sz="3600" dirty="0" smtClean="0"/>
              <a:t> – событие с трагичными последствиями, авария с гибелью люде.</a:t>
            </a:r>
          </a:p>
          <a:p>
            <a:pPr algn="ctr"/>
            <a:r>
              <a:rPr lang="ru-RU" dirty="0" smtClean="0"/>
              <a:t>Виды катастроф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Экологическая катастрофа </a:t>
            </a:r>
            <a:r>
              <a:rPr lang="ru-RU" dirty="0" smtClean="0"/>
              <a:t>– </a:t>
            </a:r>
            <a:r>
              <a:rPr lang="ru-RU" sz="2400" dirty="0" smtClean="0">
                <a:solidFill>
                  <a:schemeClr val="tx1"/>
                </a:solidFill>
              </a:rPr>
              <a:t>стихийное бедствие, крупная производственная или транспортная авария, повлекшая чрезвычайно неблагоприятные изменения в среде обитания, массовому повреждению флоры и фауны и в целом биосферы.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Производственная катастрофа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ru-RU" sz="2400" dirty="0" smtClean="0">
                <a:solidFill>
                  <a:schemeClr val="tx1"/>
                </a:solidFill>
              </a:rPr>
              <a:t>крупная  авария, влекущая за собой человеческие жертвы и значительный материальный ущерб.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Техногенная катастрофа </a:t>
            </a:r>
            <a:r>
              <a:rPr lang="ru-RU" sz="2400" b="1" dirty="0" smtClean="0">
                <a:solidFill>
                  <a:schemeClr val="tx1"/>
                </a:solidFill>
              </a:rPr>
              <a:t>– </a:t>
            </a:r>
            <a:r>
              <a:rPr lang="ru-RU" sz="2400" dirty="0" err="1" smtClean="0">
                <a:solidFill>
                  <a:schemeClr val="tx1"/>
                </a:solidFill>
              </a:rPr>
              <a:t>внезепное</a:t>
            </a:r>
            <a:r>
              <a:rPr lang="ru-RU" sz="2400" dirty="0" smtClean="0">
                <a:solidFill>
                  <a:schemeClr val="tx1"/>
                </a:solidFill>
              </a:rPr>
              <a:t>, непредусмотренное высвобождение механической, химической, термической, радиационной и иной энергии.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7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568951" cy="6336703"/>
          </a:xfrm>
        </p:spPr>
        <p:txBody>
          <a:bodyPr/>
          <a:lstStyle/>
          <a:p>
            <a:pPr algn="ctr"/>
            <a:r>
              <a:rPr lang="ru-RU" sz="3200" b="1" dirty="0" smtClean="0"/>
              <a:t>Классификация ЧС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природе возникновения – природные, техногенные, экологический, антропогенные, социальные, комбинированные.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масштабам распространения – локальные, местные, территориальные, региональные, федеральные, трансграничные.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причине возникновения – преднамеренные, непреднамеренные, стихийные.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скорости развития – взрывные, внезапные, скоротечные, плавные.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возможности предотвращения – неизбежные или природные, предотвращаемые или техногенные, социальные.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По ведомственной принадлежности – в промышленности, строительстве, транспорте, в жилищно-коммунальном сельском, и лесном хозяйстве.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98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24935" cy="6264695"/>
          </a:xfrm>
        </p:spPr>
        <p:txBody>
          <a:bodyPr/>
          <a:lstStyle/>
          <a:p>
            <a:pPr algn="ctr"/>
            <a:r>
              <a:rPr lang="ru-RU" dirty="0" smtClean="0"/>
              <a:t>Классификация природных ЧС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Геофизические опасные явления (землетрясение, извержение вулканов)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Геологические опасные явления (оползни, сели, обвалы, лавины , просадки)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Метеорологические </a:t>
            </a:r>
            <a:r>
              <a:rPr lang="ru-RU" dirty="0"/>
              <a:t>опасные явления </a:t>
            </a:r>
            <a:r>
              <a:rPr lang="ru-RU" dirty="0" smtClean="0"/>
              <a:t>(бури, ураганы, смерчи, торнадо, шквалы)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Морские гидрологические </a:t>
            </a:r>
            <a:r>
              <a:rPr lang="ru-RU" dirty="0"/>
              <a:t>опасные явления </a:t>
            </a:r>
            <a:r>
              <a:rPr lang="ru-RU" dirty="0" smtClean="0"/>
              <a:t>(тайфуны, цунами, сильное колебание уровня моря, шторм более 5 балов)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Гидрологические </a:t>
            </a:r>
            <a:r>
              <a:rPr lang="ru-RU" dirty="0"/>
              <a:t>опасные </a:t>
            </a:r>
            <a:r>
              <a:rPr lang="ru-RU" dirty="0" smtClean="0"/>
              <a:t>явления (наводнение, половодье, заторы, зажоры, ветровые нагоны)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Гидрогеологические опасные </a:t>
            </a:r>
            <a:r>
              <a:rPr lang="ru-RU" dirty="0"/>
              <a:t>явления </a:t>
            </a:r>
            <a:r>
              <a:rPr lang="ru-RU" dirty="0" smtClean="0"/>
              <a:t>(низкий или высокий уровень грунтовых вод)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dirty="0" smtClean="0"/>
              <a:t>Природные пожары (лесные пожары, пожары лесных и хлебных массивов, торфяные пожары, подземные пожары </a:t>
            </a:r>
            <a:r>
              <a:rPr lang="ru-RU" smtClean="0"/>
              <a:t>горючих ископаемых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17465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92</TotalTime>
  <Words>322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Классификация чрезвычайных ситуаций природного и техногенного характера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чрезвычайных ситуаций природного и техногенного характера</dc:title>
  <dc:creator>Admin</dc:creator>
  <cp:lastModifiedBy>Admin</cp:lastModifiedBy>
  <cp:revision>9</cp:revision>
  <dcterms:created xsi:type="dcterms:W3CDTF">2019-04-30T10:57:35Z</dcterms:created>
  <dcterms:modified xsi:type="dcterms:W3CDTF">2019-04-30T12:29:42Z</dcterms:modified>
</cp:coreProperties>
</file>